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26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86"/>
  </p:normalViewPr>
  <p:slideViewPr>
    <p:cSldViewPr snapToGrid="0" snapToObjects="1">
      <p:cViewPr varScale="1">
        <p:scale>
          <a:sx n="109" d="100"/>
          <a:sy n="109" d="100"/>
        </p:scale>
        <p:origin x="680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91EFB-565D-5747-97A6-AF8375CAE5B8}" type="datetimeFigureOut">
              <a:rPr lang="en-US" smtClean="0"/>
              <a:t>2/29/16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584D5C-2519-DA4C-8BD0-C0360AD02A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37151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91EFB-565D-5747-97A6-AF8375CAE5B8}" type="datetimeFigureOut">
              <a:rPr lang="en-US" smtClean="0"/>
              <a:t>2/29/16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584D5C-2519-DA4C-8BD0-C0360AD02A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58897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91EFB-565D-5747-97A6-AF8375CAE5B8}" type="datetimeFigureOut">
              <a:rPr lang="en-US" smtClean="0"/>
              <a:t>2/29/16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584D5C-2519-DA4C-8BD0-C0360AD02A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8284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91EFB-565D-5747-97A6-AF8375CAE5B8}" type="datetimeFigureOut">
              <a:rPr lang="en-US" smtClean="0"/>
              <a:t>2/29/16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584D5C-2519-DA4C-8BD0-C0360AD02AEC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38572151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91EFB-565D-5747-97A6-AF8375CAE5B8}" type="datetimeFigureOut">
              <a:rPr lang="en-US" smtClean="0"/>
              <a:t>2/29/16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584D5C-2519-DA4C-8BD0-C0360AD02A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8366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91EFB-565D-5747-97A6-AF8375CAE5B8}" type="datetimeFigureOut">
              <a:rPr lang="en-US" smtClean="0"/>
              <a:t>2/29/16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584D5C-2519-DA4C-8BD0-C0360AD02A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23716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91EFB-565D-5747-97A6-AF8375CAE5B8}" type="datetimeFigureOut">
              <a:rPr lang="en-US" smtClean="0"/>
              <a:t>2/29/16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584D5C-2519-DA4C-8BD0-C0360AD02A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025574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91EFB-565D-5747-97A6-AF8375CAE5B8}" type="datetimeFigureOut">
              <a:rPr lang="en-US" smtClean="0"/>
              <a:t>2/29/16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584D5C-2519-DA4C-8BD0-C0360AD02A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093284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91EFB-565D-5747-97A6-AF8375CAE5B8}" type="datetimeFigureOut">
              <a:rPr lang="en-US" smtClean="0"/>
              <a:t>2/29/16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584D5C-2519-DA4C-8BD0-C0360AD02A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12876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91EFB-565D-5747-97A6-AF8375CAE5B8}" type="datetimeFigureOut">
              <a:rPr lang="en-US" smtClean="0"/>
              <a:t>2/29/16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584D5C-2519-DA4C-8BD0-C0360AD02A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47078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91EFB-565D-5747-97A6-AF8375CAE5B8}" type="datetimeFigureOut">
              <a:rPr lang="en-US" smtClean="0"/>
              <a:t>2/29/16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584D5C-2519-DA4C-8BD0-C0360AD02A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39859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91EFB-565D-5747-97A6-AF8375CAE5B8}" type="datetimeFigureOut">
              <a:rPr lang="en-US" smtClean="0"/>
              <a:t>2/29/16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584D5C-2519-DA4C-8BD0-C0360AD02A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38977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91EFB-565D-5747-97A6-AF8375CAE5B8}" type="datetimeFigureOut">
              <a:rPr lang="en-US" smtClean="0"/>
              <a:t>2/29/16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584D5C-2519-DA4C-8BD0-C0360AD02A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61184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91EFB-565D-5747-97A6-AF8375CAE5B8}" type="datetimeFigureOut">
              <a:rPr lang="en-US" smtClean="0"/>
              <a:t>2/29/16</a:t>
            </a:fld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584D5C-2519-DA4C-8BD0-C0360AD02A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87090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91EFB-565D-5747-97A6-AF8375CAE5B8}" type="datetimeFigureOut">
              <a:rPr lang="en-US" smtClean="0"/>
              <a:t>2/29/16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584D5C-2519-DA4C-8BD0-C0360AD02A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89915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91EFB-565D-5747-97A6-AF8375CAE5B8}" type="datetimeFigureOut">
              <a:rPr lang="en-US" smtClean="0"/>
              <a:t>2/29/16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584D5C-2519-DA4C-8BD0-C0360AD02A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86184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91EFB-565D-5747-97A6-AF8375CAE5B8}" type="datetimeFigureOut">
              <a:rPr lang="en-US" smtClean="0"/>
              <a:t>2/29/16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584D5C-2519-DA4C-8BD0-C0360AD02A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4902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image" Target="../media/image3.png"/><Relationship Id="rId21" Type="http://schemas.openxmlformats.org/officeDocument/2006/relationships/image" Target="../media/image4.png"/><Relationship Id="rId22" Type="http://schemas.openxmlformats.org/officeDocument/2006/relationships/image" Target="../media/image5.png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theme" Target="../theme/theme1.xml"/><Relationship Id="rId19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A4191EFB-565D-5747-97A6-AF8375CAE5B8}" type="datetimeFigureOut">
              <a:rPr lang="en-US" smtClean="0"/>
              <a:t>2/29/16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584D5C-2519-DA4C-8BD0-C0360AD02A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84444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38" r:id="rId12"/>
    <p:sldLayoutId id="2147483739" r:id="rId13"/>
    <p:sldLayoutId id="2147483740" r:id="rId14"/>
    <p:sldLayoutId id="2147483741" r:id="rId15"/>
    <p:sldLayoutId id="2147483742" r:id="rId16"/>
    <p:sldLayoutId id="2147483743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sz="13800" b="1" dirty="0" smtClean="0"/>
              <a:t>ACT JUSTLY</a:t>
            </a:r>
            <a:endParaRPr lang="en-US" sz="138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sz="7200" dirty="0" smtClean="0"/>
              <a:t>DO WHAT IS RIGHT</a:t>
            </a:r>
            <a:endParaRPr lang="en-US" sz="7200" dirty="0"/>
          </a:p>
        </p:txBody>
      </p:sp>
    </p:spTree>
    <p:extLst>
      <p:ext uri="{BB962C8B-B14F-4D97-AF65-F5344CB8AC3E}">
        <p14:creationId xmlns:p14="http://schemas.microsoft.com/office/powerpoint/2010/main" val="18150914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7200" y="495300"/>
            <a:ext cx="6197600" cy="5854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243130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</TotalTime>
  <Words>6</Words>
  <Application>Microsoft Macintosh PowerPoint</Application>
  <PresentationFormat>Widescreen</PresentationFormat>
  <Paragraphs>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Century Gothic</vt:lpstr>
      <vt:lpstr>Wingdings 3</vt:lpstr>
      <vt:lpstr>Ion</vt:lpstr>
      <vt:lpstr>ACT JUSTLY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 JUSTLY</dc:title>
  <dc:creator>Microsoft Office User</dc:creator>
  <cp:lastModifiedBy>Microsoft Office User</cp:lastModifiedBy>
  <cp:revision>1</cp:revision>
  <dcterms:created xsi:type="dcterms:W3CDTF">2016-02-29T02:06:35Z</dcterms:created>
  <dcterms:modified xsi:type="dcterms:W3CDTF">2016-02-29T02:08:25Z</dcterms:modified>
</cp:coreProperties>
</file>